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</p:sldMasterIdLst>
  <p:sldIdLst>
    <p:sldId id="284" r:id="rId11"/>
    <p:sldId id="259" r:id="rId12"/>
    <p:sldId id="262" r:id="rId13"/>
    <p:sldId id="265" r:id="rId14"/>
    <p:sldId id="268" r:id="rId15"/>
    <p:sldId id="274" r:id="rId16"/>
    <p:sldId id="277" r:id="rId17"/>
    <p:sldId id="280" r:id="rId18"/>
    <p:sldId id="283" r:id="rId19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-272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CE56D-E101-4472-953D-74F7DD6DCB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48910A-7643-44AC-9FE8-18A9BFF4B8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1A8006-37C5-49AA-8A80-A3645E4273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800240-EB18-4A3C-9697-864146FD5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>
          <a:xfrm>
            <a:off x="251777" y="285157"/>
            <a:ext cx="4531995" cy="182880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>
          <a:xfrm>
            <a:off x="251777" y="1639655"/>
            <a:ext cx="4531995" cy="914400"/>
          </a:xfrm>
        </p:spPr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251777" y="6629908"/>
            <a:ext cx="1158176" cy="182880"/>
          </a:xfrm>
        </p:spPr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1712087" y="6629908"/>
            <a:ext cx="1611375" cy="1828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3625596" y="6629908"/>
            <a:ext cx="1158176" cy="182880"/>
          </a:xfrm>
        </p:spPr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4D601A-CF5D-450F-9B14-239845436D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CF426DD-0DAE-439E-BC64-DB7B1655F2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0AC664CE-6A19-433A-A596-0C6AED25DB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4E6F4C01-5FB4-4B37-9DB0-67706A5E4E1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FF8C1D6-0648-487C-8C2A-2871D12ECD6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988D012-0819-43D8-BBF8-5677161EC6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A957DE7-DB5D-413C-BBBD-93F0C6CC729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7" y="285157"/>
            <a:ext cx="4531995" cy="114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77" y="1639655"/>
            <a:ext cx="4531995" cy="4705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2087" y="6629908"/>
            <a:ext cx="1611375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777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5596" y="6629908"/>
            <a:ext cx="1158176" cy="356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609600" rtl="0" eaLnBrk="1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00">
        <a:defRPr>
          <a:latin typeface="+mn-lt"/>
          <a:ea typeface="+mn-ea"/>
          <a:cs typeface="+mn-cs"/>
        </a:defRPr>
      </a:lvl2pPr>
      <a:lvl3pPr marL="609600">
        <a:defRPr>
          <a:latin typeface="+mn-lt"/>
          <a:ea typeface="+mn-ea"/>
          <a:cs typeface="+mn-cs"/>
        </a:defRPr>
      </a:lvl3pPr>
      <a:lvl4pPr marL="914400">
        <a:defRPr>
          <a:latin typeface="+mn-lt"/>
          <a:ea typeface="+mn-ea"/>
          <a:cs typeface="+mn-cs"/>
        </a:defRPr>
      </a:lvl4pPr>
      <a:lvl5pPr marL="1219200">
        <a:defRPr>
          <a:latin typeface="+mn-lt"/>
          <a:ea typeface="+mn-ea"/>
          <a:cs typeface="+mn-cs"/>
        </a:defRPr>
      </a:lvl5pPr>
      <a:lvl6pPr marL="1524000">
        <a:defRPr>
          <a:latin typeface="+mn-lt"/>
          <a:ea typeface="+mn-ea"/>
          <a:cs typeface="+mn-cs"/>
        </a:defRPr>
      </a:lvl6pPr>
      <a:lvl7pPr marL="1828800">
        <a:defRPr>
          <a:latin typeface="+mn-lt"/>
          <a:ea typeface="+mn-ea"/>
          <a:cs typeface="+mn-cs"/>
        </a:defRPr>
      </a:lvl7pPr>
      <a:lvl8pPr marL="2133600">
        <a:defRPr>
          <a:latin typeface="+mn-lt"/>
          <a:ea typeface="+mn-ea"/>
          <a:cs typeface="+mn-cs"/>
        </a:defRPr>
      </a:lvl8pPr>
      <a:lvl9pPr marL="2438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460" y="2758440"/>
            <a:ext cx="4191000" cy="15789275"/>
          </a:xfrm>
        </p:spPr>
        <p:txBody>
          <a:bodyPr wrap="square"/>
          <a:p>
            <a:r>
              <a:rPr lang="zh-CN"/>
              <a:t>最正规最讲信誉的大发平台</a:t>
            </a:r>
            <a:r>
              <a:rPr lang="zh-CN" altLang="en-US"/>
              <a:t>➕(超凡鹏哥)Q:1819092✅网址:zh52點vip✅问鼎中崋✅九五至尊✅超凡团队✅超越自己✅永不平凡✅诚信赢天下✅实力中崋✅业界帝一✅谁与争锋✅十年老品牌，欢迎你到来（根据中央新闻联播评价）来源中国中央电视台CCTV点评：不受天磨非好汉，不遭人妒是庸才</a:t>
            </a:r>
            <a:endParaRPr lang="zh-CN" altLang="en-US"/>
          </a:p>
          <a:p>
            <a:r>
              <a:rPr lang="zh-CN" altLang="en-US"/>
              <a:t>✅百度官方✅：人生就像爬坡，要一步一步来，有挫败才有成长，能坚持别人不能坚持的，才能拥有别人不能拥有的，没有礁石，就没有美丽的浪花；没有挫折，就没有壮丽的人生。</a:t>
            </a:r>
            <a:endParaRPr lang="zh-CN" altLang="en-US"/>
          </a:p>
          <a:p>
            <a:r>
              <a:rPr lang="zh-CN" altLang="en-US"/>
              <a:t>✅腾讯新闻✅：不论你在什么时候开始，重要的是开始之后就不要停止；不论你在什么时候结束，重要的是结束之后就不要悔恨，不论你在什么时候开始，重要的是开始之后就不要停止；不论你在什么时候结束，重要的是结束之后就不要悔恨。</a:t>
            </a:r>
            <a:endParaRPr lang="zh-CN" altLang="en-US"/>
          </a:p>
          <a:p>
            <a:r>
              <a:rPr lang="zh-CN" altLang="en-US"/>
              <a:t>✅搜狐新闻✅：瞄准天上的星星，或许你永远也射不到，但却比你瞄准树梢射得高远，一个人有生就有死，但只要你活着，就要以最好的方式活下去。要使理想的宫殿变成现实的宫殿，须透过埋头苦干，不声不响的劳动，一砖一瓦的建造。</a:t>
            </a:r>
            <a:endParaRPr lang="zh-CN" altLang="en-US"/>
          </a:p>
          <a:p>
            <a:r>
              <a:rPr lang="zh-CN" altLang="en-US"/>
              <a:t>✅网易新闻✅：每个人都有梦想，但不一样的是：有的人只梦，有的人敢想，每个人都有梦想，但不一样的是：有的人只梦，有的人敢想，人的一生就像一篇文章，只有经过多次精心修改，才能不断完善，人的一生就像一篇文章，只有经过多次精心修改，才能不断完善。</a:t>
            </a:r>
            <a:endParaRPr lang="zh-CN" altLang="en-US"/>
          </a:p>
          <a:p>
            <a:r>
              <a:rPr lang="zh-CN" altLang="en-US"/>
              <a:t>✅今日头条✅：穷则思变，既要变，又要实干，此刻很痛苦，等过阵子回头看看，会发现其实那都不算事，梦想是一个天真的词，实现梦想是个残酷的词，哪怕是最没有希望的事情，只要有一个勇敢者去坚持做，到最后就会拥有希望。</a:t>
            </a:r>
            <a:endParaRPr lang="zh-CN" altLang="en-US"/>
          </a:p>
          <a:p>
            <a:r>
              <a:rPr lang="zh-CN" altLang="en-US"/>
              <a:t>✅人民日报✅：只有收获，才能检验耕耘</a:t>
            </a:r>
            <a:endParaRPr lang="zh-CN" altLang="en-US"/>
          </a:p>
          <a:p>
            <a:r>
              <a:rPr lang="zh-CN" altLang="en-US"/>
              <a:t>的好处；只有贡献，方可衡量人生的价值，不要放弃，你要配的上自己的野心，也不要辜负了所受的苦难，天塌下来，有个高的人帮你扛着，但是你能保证，天塌下来的时候，个儿高的人没在弯腰吗？之后，还不是得靠自己！</a:t>
            </a:r>
            <a:endParaRPr lang="zh-CN" altLang="en-US"/>
          </a:p>
          <a:p>
            <a:r>
              <a:rPr lang="zh-CN" altLang="en-US"/>
              <a:t>✅中国中央电视台CCTV✅：很多事情努力了未必有结果，但是不努力却什么改变也没有，世上没有绝望的处境，只有对处境绝望的人，人生之路，倍感艰辛，确实需要风雨之后的铮骨柔情，磨砺之后的化蛹成蝶，眼泪不是我们的答案，拼搏才是我们的选择。</a:t>
            </a:r>
            <a:endParaRPr lang="zh-CN" altLang="en-US"/>
          </a:p>
          <a:p>
            <a:r>
              <a:rPr lang="zh-CN" altLang="en-US"/>
              <a:t>中国中央电视台CCTV：超凡团队</a:t>
            </a:r>
            <a:endParaRPr lang="zh-CN" altLang="en-US"/>
          </a:p>
          <a:p>
            <a:r>
              <a:rPr lang="zh-CN" altLang="en-US"/>
              <a:t>声明：该文观点仅代表作者本人，搜狐号-网易号-百家号-熊掌号-百度文库号-企鹅号-大风号-哔哩哔哩-西陆网-强国网系信息发布平台</a:t>
            </a:r>
            <a:endParaRPr lang="zh-CN" altLang="en-US"/>
          </a:p>
        </p:txBody>
      </p:sp>
      <p:pic>
        <p:nvPicPr>
          <p:cNvPr id="2" name="图片 1" descr="超凡团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245" y="2564765"/>
            <a:ext cx="4735195" cy="29597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/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演示</Application>
  <PresentationFormat>全屏显示(4:3)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Arial Unicode MS</vt:lpstr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17</cp:revision>
  <cp:lastPrinted>2020-07-29T04:49:00Z</cp:lastPrinted>
  <dcterms:created xsi:type="dcterms:W3CDTF">2020-07-28T20:49:00Z</dcterms:created>
  <dcterms:modified xsi:type="dcterms:W3CDTF">2021-12-22T02:51:21Z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098174E6B6934E6996786AAC7848BB27</vt:lpwstr>
  </property>
  <property fmtid="{D5CDD505-2E9C-101B-9397-08002B2CF9AE}" pid="3" name="KSOProductBuildVer">
    <vt:lpwstr>2052-11.1.0.11194</vt:lpwstr>
  </property>
</Properties>
</file>