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6273C82-1300-448F-AA82-C1EB7A8A96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图片\2016-saas-survey-application-deliv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675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2555776" y="1916832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现在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6096" y="1916832"/>
            <a:ext cx="208823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三年前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19872" y="2276872"/>
            <a:ext cx="79208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其他第三方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67944" y="2564904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自管理服务器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33%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40152" y="2348880"/>
            <a:ext cx="79208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其他第三方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6%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64288" y="2564904"/>
            <a:ext cx="864096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自管理服务器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21%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23928" y="2780928"/>
            <a:ext cx="144016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7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Administrator\Desktop\图片\2016-saas-survey-unit-churn-function-of-contract-leng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6" y="302394"/>
            <a:ext cx="8878607" cy="62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1196752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年度单位流失率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5640" y="2924944"/>
            <a:ext cx="12596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中值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5373216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平均合约期限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7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strator\Desktop\图片\2016-saas-survey-annual-gross-dollar-ch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290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1196752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年度总资产流失率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4328" y="2852936"/>
            <a:ext cx="11156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平均值≈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5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图片\2016-saas-survey-gross-dollar-churn-function-of-contract-leng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" y="188640"/>
            <a:ext cx="90486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1428" y="1124744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年度总资产流失率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4368" y="3104964"/>
            <a:ext cx="11156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8.3%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5157192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平均合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同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期限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7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图片\2016-saas-survey-non-renewal-rates-vs-gross-dollar-ch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7"/>
            <a:ext cx="8748464" cy="66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15816" y="5085184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平均合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同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期限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744" y="5445224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年度未续约率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936" y="5445224"/>
            <a:ext cx="22322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年度总资产流失率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4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strator\Desktop\图片\2016-saas-survey-gross-dollar-churn-function-of-contract-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0" y="0"/>
            <a:ext cx="8913812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347864" y="5229200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平均合同规模（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ACV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980728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年度总资产流失率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8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图片\2016-saas-survey-gross-dollar-churn-distribution-m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0"/>
            <a:ext cx="92676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908720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年度总资产流失率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28384" y="2797200"/>
            <a:ext cx="11156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8.8%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4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strator\Desktop\图片\2016-saas-survey-net-dollar-re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0"/>
            <a:ext cx="9158047" cy="59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88640"/>
            <a:ext cx="104360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100%+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保留（增销大于流失率）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28384" y="1628800"/>
            <a:ext cx="11156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102%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84" y="2924944"/>
            <a:ext cx="104360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净流失率（流失率大于增销）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229200"/>
            <a:ext cx="37444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）我们将它定义为“净资产保留率”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6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图片\2016-saas-survey-equity-capital-rai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642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764704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融资额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764704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被调查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者数量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5856" y="764704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GAAP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收益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0032" y="764704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GAAP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收益增长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00" y="764704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6336" y="764704"/>
            <a:ext cx="13326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增长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36096" y="332656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年中值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dministrator\Desktop\图片\2016-saas-survey-capital-effici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192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1580" y="116632"/>
            <a:ext cx="75608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所需时间和资本投入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2060848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目标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1772816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所需时间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6136" y="1772816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所需资本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 descr="C:\Users\Administrator\Desktop\图片\2016-saas-survey-use-of-debt-capi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899139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3528" y="260648"/>
            <a:ext cx="23762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年收益区间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0296" y="260648"/>
            <a:ext cx="16917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负债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3372" y="260648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平均债务水平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192" y="188640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债务和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MRR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的平均比值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图片\2016-saas-survey-delivery-method-function-size-of-compa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786812" cy="65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283968" y="6548288"/>
            <a:ext cx="1152128" cy="332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其他第三方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82" name="Picture 2" descr="C:\Users\Administrator\Desktop\图片\2016-saas-survey-subscription-revenue-poli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4412" cy="66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260648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签约后一到两周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9872" y="260648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签约一个月内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260648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签约后几个月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5661248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专业服务附加率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5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Administrator\Desktop\图片\2016-saas-survey-professional-services-recong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745412" cy="67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6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C:\Users\Administrator\Desktop\图片\2016-saas-survey-gross-margin-function-of-delivery-meth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50741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1484784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年订购毛利率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8344" y="1340768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77%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15616" y="5517232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自管理服务器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779912" y="5517232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其他第三方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8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图片\2016-saas-survey-operational-costs-function-of-delivery-size-t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63972"/>
            <a:ext cx="90154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524328" y="256490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自我管理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5.4%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4328" y="328498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第三方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5.0%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124744"/>
            <a:ext cx="360040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年应用交付成本占收益的比例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31840" y="5517232"/>
            <a:ext cx="2160240" cy="332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GAAP 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收益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860032" y="5877272"/>
            <a:ext cx="864096" cy="332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第三方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87824" y="5877272"/>
            <a:ext cx="1224136" cy="332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自主管理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Administrator\Desktop\图片\2016-saas-survey-median-ACV-of-a-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134226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948264" y="2924944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$25K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图片\2016-saas-survey-contract-terms-for-gro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34275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8" y="404664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平均合同期限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048" y="404664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平均结算周期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836712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1.3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4048" y="836712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值≈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个月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7584" y="1556792"/>
            <a:ext cx="79208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1-2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57%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19872" y="2060848"/>
            <a:ext cx="64807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2-3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91880" y="3717032"/>
            <a:ext cx="79208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年以上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03848" y="4221088"/>
            <a:ext cx="64807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按月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55776" y="4581128"/>
            <a:ext cx="79208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年以内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11960" y="1988840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1-2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99792" y="4509120"/>
            <a:ext cx="504056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360168" y="2564904"/>
            <a:ext cx="423664" cy="63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64088" y="1268760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1-2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年及以上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380312" y="2276872"/>
            <a:ext cx="64807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按月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876256" y="4437112"/>
            <a:ext cx="79208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按季度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559796" y="4581128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按季度及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年以内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图片\2016-saas-survey-contract-length-as-function-of-contract-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102394"/>
            <a:ext cx="8710612" cy="66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187624" y="260648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按月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99792" y="260648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年以内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355976" y="260648"/>
            <a:ext cx="100811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1-2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508104" y="260648"/>
            <a:ext cx="108012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32240" y="260648"/>
            <a:ext cx="144016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年及以上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75856" y="5805264"/>
            <a:ext cx="259228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平均合同价值（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ACV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2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图片\2016-saas-survey-primary-pricing-metr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784"/>
            <a:ext cx="8319301" cy="6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2411760" y="332656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39552" y="1988840"/>
            <a:ext cx="151216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数据库规模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83568" y="3068960"/>
            <a:ext cx="1224136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员工人数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43608" y="3861048"/>
            <a:ext cx="115212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网站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(sites)</a:t>
            </a:r>
          </a:p>
          <a:p>
            <a:pPr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36096" y="530120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使用率或交易率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32240" y="1268760"/>
            <a:ext cx="122413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席位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(Seats)</a:t>
            </a:r>
          </a:p>
          <a:p>
            <a:pPr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35%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51520" y="6165304"/>
            <a:ext cx="828092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其他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包括：数据使用率，被测试应用的数量，电子邮件容量，客户设备，以及内容量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9" name="Picture 3" descr="C:\Users\Administrator\Desktop\图片\2016-saas-survey-annual-unit-ch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00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7504" y="1124744"/>
            <a:ext cx="4615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年度单位流失率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61324" y="1484784"/>
            <a:ext cx="12596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中值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1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371</Words>
  <Application>Microsoft Office PowerPoint</Application>
  <PresentationFormat>全屏显示(4:3)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24</cp:revision>
  <dcterms:created xsi:type="dcterms:W3CDTF">2016-11-04T02:05:30Z</dcterms:created>
  <dcterms:modified xsi:type="dcterms:W3CDTF">2016-11-04T11:10:27Z</dcterms:modified>
</cp:coreProperties>
</file>